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003399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1828800"/>
            <a:ext cx="8382000" cy="4191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2362200"/>
            <a:ext cx="7772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algn="ctr"/>
            <a:r>
              <a:rPr lang="ru-RU" b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600" b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УВАЖАЕМЫ ПАЦИЕНТЫ!</a:t>
            </a:r>
          </a:p>
          <a:p>
            <a:pPr algn="ctr"/>
            <a:endParaRPr lang="ru-RU" b="1" dirty="0" smtClean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b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07.06.2021 МЫ РАБОТАЕМ ДЛЯ ВАС</a:t>
            </a:r>
            <a:r>
              <a:rPr lang="ru-RU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algn="ctr"/>
            <a:endParaRPr lang="ru-RU" dirty="0" smtClean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b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Первая мужская клиника 08:00 - 18:00</a:t>
            </a:r>
          </a:p>
          <a:p>
            <a:pPr algn="ctr"/>
            <a:r>
              <a:rPr lang="ru-RU" b="1" dirty="0" smtClean="0">
                <a:solidFill>
                  <a:srgbClr val="0099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Центр естественной репродукции 08:00 – 19:00 </a:t>
            </a:r>
            <a:endParaRPr lang="ru-RU" b="1" dirty="0">
              <a:solidFill>
                <a:srgbClr val="0099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23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 Никитина</dc:creator>
  <cp:lastModifiedBy>s.nikitina</cp:lastModifiedBy>
  <cp:revision>2</cp:revision>
  <dcterms:created xsi:type="dcterms:W3CDTF">2021-06-07T04:06:16Z</dcterms:created>
  <dcterms:modified xsi:type="dcterms:W3CDTF">2021-06-07T04:25:17Z</dcterms:modified>
</cp:coreProperties>
</file>